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Sukriti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Renjith</a:t>
            </a:r>
            <a:endParaRPr/>
          </a:p>
        </p:txBody>
      </p:sp>
      <p:sp>
        <p:nvSpPr>
          <p:cNvPr id="181" name="Google Shape;18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a9263fc0e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a9263fc0e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4a9263fc0e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a9263fc0e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a9263fc0e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4a9263fc0e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Jasvir</a:t>
            </a:r>
            <a:endParaRPr/>
          </a:p>
        </p:txBody>
      </p:sp>
      <p:sp>
        <p:nvSpPr>
          <p:cNvPr id="212" name="Google Shape;21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a9263f89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a9263f89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4a9263f899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a9263f899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a9263f899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4a9263f899_2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a9263f899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a9263f899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4a9263f899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a9263f899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a9263f899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4a9263f899_2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a9263f899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a9263f899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4a9263f899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Sukriti</a:t>
            </a: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a9263f899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a9263f899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4a9263f899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a9263f899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a9263f899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4a9263f899_2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a9263fc0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a9263fc0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4a9263fc0e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a9263f899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a9263f899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4a9263f899_2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a9263f899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a9263f899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4a9263f899_2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a9263f899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a9263f899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4a9263f899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a9263f899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a9263f899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4a9263f899_3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a9263f89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a9263f89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4a9263f899_3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a9263f899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a9263f899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4a9263f899_3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a9263f899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a9263f899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4a9263f899_3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Sukriti</a:t>
            </a: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a9263f899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a9263f899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4a9263f899_3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a9263f899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a9263f899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4a9263f899_3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a9263f899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a9263f899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4a9263f899_3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a9263f899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a9263f899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4a9263f899_3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a9263fc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a9263fc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4a9263fc0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a9263fc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a9263fc0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4a9263fc0e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Sukriti</a:t>
            </a:r>
            <a:endParaRPr/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Steve</a:t>
            </a:r>
            <a:endParaRPr/>
          </a:p>
        </p:txBody>
      </p:sp>
      <p:sp>
        <p:nvSpPr>
          <p:cNvPr id="140" name="Google Shape;1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Steve</a:t>
            </a:r>
            <a:endParaRPr/>
          </a:p>
        </p:txBody>
      </p:sp>
      <p:sp>
        <p:nvSpPr>
          <p:cNvPr id="148" name="Google Shape;14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Renjith</a:t>
            </a:r>
            <a:endParaRPr/>
          </a:p>
        </p:txBody>
      </p:sp>
      <p:sp>
        <p:nvSpPr>
          <p:cNvPr id="156" name="Google Shape;15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Renjith</a:t>
            </a:r>
            <a:endParaRPr/>
          </a:p>
        </p:txBody>
      </p:sp>
      <p:sp>
        <p:nvSpPr>
          <p:cNvPr id="165" name="Google Shape;16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Renjith</a:t>
            </a:r>
            <a:endParaRPr/>
          </a:p>
        </p:txBody>
      </p:sp>
      <p:sp>
        <p:nvSpPr>
          <p:cNvPr id="173" name="Google Shape;17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virsingh/jewelrybiz-v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899627" y="4593444"/>
            <a:ext cx="7320491" cy="212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CIS 556 Fall Project - Jewelry Biz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2"/>
              <a:buNone/>
            </a:pPr>
            <a:endParaRPr sz="1202"/>
          </a:p>
          <a:p>
            <a:pPr marL="0" lvl="0" indent="0" algn="ctr" rtl="0">
              <a:lnSpc>
                <a:spcPct val="90000"/>
              </a:lnSpc>
              <a:spcBef>
                <a:spcPts val="536"/>
              </a:spcBef>
              <a:spcAft>
                <a:spcPts val="0"/>
              </a:spcAft>
              <a:buClr>
                <a:srgbClr val="888888"/>
              </a:buClr>
              <a:buSzPts val="2682"/>
              <a:buNone/>
            </a:pPr>
            <a:r>
              <a:rPr lang="en-US" sz="2682" i="1" u="sng"/>
              <a:t>Team Data Scientists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536"/>
              </a:spcBef>
              <a:spcAft>
                <a:spcPts val="0"/>
              </a:spcAft>
              <a:buClr>
                <a:srgbClr val="888888"/>
              </a:buClr>
              <a:buSzPts val="2682"/>
              <a:buNone/>
            </a:pPr>
            <a:r>
              <a:rPr lang="en-US" sz="2682" i="1"/>
              <a:t>Jasvir Singh, Renjith Nair, Sukriti Singh, Mayura Talekar, Steven Belanger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6749"/>
            <a:ext cx="9144000" cy="606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0" y="1"/>
            <a:ext cx="9143999" cy="686954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1B3A"/>
              </a:buClr>
              <a:buSzPts val="3900"/>
              <a:buFont typeface="Book Antiqua"/>
              <a:buNone/>
            </a:pPr>
            <a:r>
              <a:rPr lang="en-US" sz="3900" b="1">
                <a:solidFill>
                  <a:srgbClr val="001B3A"/>
                </a:solidFill>
                <a:latin typeface="Book Antiqua"/>
                <a:ea typeface="Book Antiqua"/>
                <a:cs typeface="Book Antiqua"/>
                <a:sym typeface="Book Antiqua"/>
              </a:rPr>
              <a:t>Database Diagram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57050" y="60800"/>
            <a:ext cx="9144000" cy="7491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 of stored procedures created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875" y="966675"/>
            <a:ext cx="3952875" cy="58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491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 of database tables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775" y="1108075"/>
            <a:ext cx="4124325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74C"/>
          </a:solidFill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1085850" y="2747962"/>
            <a:ext cx="69723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B05"/>
              </a:buClr>
              <a:buSzPts val="4800"/>
              <a:buFont typeface="Book Antiqua"/>
              <a:buNone/>
            </a:pPr>
            <a:r>
              <a:rPr lang="en-US" sz="4800">
                <a:solidFill>
                  <a:srgbClr val="FFCB05"/>
                </a:solidFill>
                <a:latin typeface="Book Antiqua"/>
                <a:ea typeface="Book Antiqua"/>
                <a:cs typeface="Book Antiqua"/>
                <a:sym typeface="Book Antiqua"/>
              </a:rPr>
              <a:t>AND NOW FOR OUR</a:t>
            </a:r>
            <a:br>
              <a:rPr lang="en-US" sz="4800">
                <a:solidFill>
                  <a:srgbClr val="FFCB05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-US" sz="4800">
                <a:solidFill>
                  <a:srgbClr val="FFCB05"/>
                </a:solidFill>
                <a:latin typeface="Book Antiqua"/>
                <a:ea typeface="Book Antiqua"/>
                <a:cs typeface="Book Antiqua"/>
                <a:sym typeface="Book Antiqua"/>
              </a:rPr>
              <a:t>DEMONSTRATION…</a:t>
            </a: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3999" cy="686954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B05"/>
              </a:buClr>
              <a:buSzPts val="3600"/>
              <a:buFont typeface="Book Antiqua"/>
              <a:buNone/>
            </a:pPr>
            <a:r>
              <a:rPr lang="en-US" sz="3600">
                <a:solidFill>
                  <a:srgbClr val="FFCB05"/>
                </a:solidFill>
                <a:latin typeface="Book Antiqua"/>
                <a:ea typeface="Book Antiqua"/>
                <a:cs typeface="Book Antiqua"/>
                <a:sym typeface="Book Antiqua"/>
              </a:rPr>
              <a:t>Wins, Obstacles, and Lessons Learned</a:t>
            </a:r>
            <a:endParaRPr sz="2790" i="1">
              <a:solidFill>
                <a:srgbClr val="FFCB05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190500" y="701020"/>
            <a:ext cx="1168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Wins</a:t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190500" y="2110720"/>
            <a:ext cx="1778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Obstacles</a:t>
            </a: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190500" y="3596620"/>
            <a:ext cx="28829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Lessons Learned</a:t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355600" y="1135340"/>
            <a:ext cx="8597900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Being able to leverage prior programing/project work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Having expert software developers in the group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355600" y="2519640"/>
            <a:ext cx="85979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Having a lot of work to complete in a short time frame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355600" y="3998456"/>
            <a:ext cx="85979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Having a strong project team greatly increases opportunity for success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190500" y="5011856"/>
            <a:ext cx="8763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If you had to do it all again…</a:t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355600" y="5413692"/>
            <a:ext cx="8597900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Please don’t make us redo this project. ☺ We feel great about what we did this time around. 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Functionalities</a:t>
            </a: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6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Create Account/Sign-up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Login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Logout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Products Search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Email Subscription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Product Categories list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Products list based on selected category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Product detail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Add To Cart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Checkout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Shopping Bag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Shipping details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Purchase History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Account Info &amp; Payment details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Admin can generate Reports except Mailing labels report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About Us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/>
              <a:t>Contact Us</a:t>
            </a:r>
            <a:endParaRPr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</a:t>
            </a:r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10397" cy="463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Sign-up for Emails</a:t>
            </a: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204"/>
            <a:ext cx="9144001" cy="472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Us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0850"/>
            <a:ext cx="9144001" cy="32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Us</a:t>
            </a:r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4332"/>
            <a:ext cx="9143999" cy="494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457200" y="887817"/>
            <a:ext cx="8229600" cy="583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Book Antiqua"/>
                <a:ea typeface="Book Antiqua"/>
                <a:cs typeface="Book Antiqua"/>
                <a:sym typeface="Book Antiqua"/>
              </a:rPr>
              <a:t>NEED:</a:t>
            </a:r>
            <a:endParaRPr sz="1800" b="1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ook Antiqua"/>
              <a:buChar char="•"/>
            </a:pPr>
            <a:r>
              <a:rPr lang="en-US" sz="1800">
                <a:latin typeface="Book Antiqua"/>
                <a:ea typeface="Book Antiqua"/>
                <a:cs typeface="Book Antiqua"/>
                <a:sym typeface="Book Antiqua"/>
              </a:rPr>
              <a:t>Creating a Standard Website for Jewellery Business containing - Main Page, Contact Us information, Search Ability etc.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ook Antiqua"/>
              <a:buChar char="•"/>
            </a:pPr>
            <a:r>
              <a:rPr lang="en-US" sz="1800">
                <a:latin typeface="Book Antiqua"/>
                <a:ea typeface="Book Antiqua"/>
                <a:cs typeface="Book Antiqua"/>
                <a:sym typeface="Book Antiqua"/>
              </a:rPr>
              <a:t>Ability for customers to create an account and sign up for emails or also to continue shopping as a guest.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ook Antiqua"/>
              <a:buChar char="•"/>
            </a:pPr>
            <a:r>
              <a:rPr lang="en-US" sz="1800">
                <a:latin typeface="Book Antiqua"/>
                <a:ea typeface="Book Antiqua"/>
                <a:cs typeface="Book Antiqua"/>
                <a:sym typeface="Book Antiqua"/>
              </a:rPr>
              <a:t>Everyday Jewellery like - Necklaces, Bracelets, Earrings present on website for adding to cart.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ook Antiqua"/>
              <a:buChar char="•"/>
            </a:pPr>
            <a:r>
              <a:rPr lang="en-US" sz="1800">
                <a:latin typeface="Book Antiqua"/>
                <a:ea typeface="Book Antiqua"/>
                <a:cs typeface="Book Antiqua"/>
                <a:sym typeface="Book Antiqua"/>
              </a:rPr>
              <a:t>Functionality of Shopping cart and checkout.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ook Antiqua"/>
              <a:buChar char="•"/>
            </a:pPr>
            <a:r>
              <a:rPr lang="en-US" sz="1800">
                <a:latin typeface="Book Antiqua"/>
                <a:ea typeface="Book Antiqua"/>
                <a:cs typeface="Book Antiqua"/>
                <a:sym typeface="Book Antiqua"/>
              </a:rPr>
              <a:t>Generation of Monthly/Yearly reports of - sales, inventory levels and inventory costs, customer lists.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Book Antiqua"/>
                <a:ea typeface="Book Antiqua"/>
                <a:cs typeface="Book Antiqua"/>
                <a:sym typeface="Book Antiqua"/>
              </a:rPr>
              <a:t>TASKS:</a:t>
            </a:r>
            <a:endParaRPr sz="1800" b="1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ook Antiqua"/>
              <a:buChar char="•"/>
            </a:pPr>
            <a:r>
              <a:rPr lang="en-US" sz="1800">
                <a:latin typeface="Book Antiqua"/>
                <a:ea typeface="Book Antiqua"/>
                <a:cs typeface="Book Antiqua"/>
                <a:sym typeface="Book Antiqua"/>
              </a:rPr>
              <a:t>Create the Standard Website with required functionalities.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ook Antiqua"/>
              <a:buChar char="•"/>
            </a:pPr>
            <a:r>
              <a:rPr lang="en-US" sz="1800">
                <a:latin typeface="Book Antiqua"/>
                <a:ea typeface="Book Antiqua"/>
                <a:cs typeface="Book Antiqua"/>
                <a:sym typeface="Book Antiqua"/>
              </a:rPr>
              <a:t>Create complete and build ERDs of the enterprise.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ook Antiqua"/>
              <a:buChar char="•"/>
            </a:pPr>
            <a:r>
              <a:rPr lang="en-US" sz="1800">
                <a:latin typeface="Book Antiqua"/>
                <a:ea typeface="Book Antiqua"/>
                <a:cs typeface="Book Antiqua"/>
                <a:sym typeface="Book Antiqua"/>
              </a:rPr>
              <a:t>Modelling and designing of database.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Book Antiqua"/>
              <a:buChar char="•"/>
            </a:pPr>
            <a:r>
              <a:rPr lang="en-US" sz="1800">
                <a:latin typeface="Book Antiqua"/>
                <a:ea typeface="Book Antiqua"/>
                <a:cs typeface="Book Antiqua"/>
                <a:sym typeface="Book Antiqua"/>
              </a:rPr>
              <a:t>Building and Testing of the imported test data.</a:t>
            </a:r>
            <a:endParaRPr sz="18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0" y="1"/>
            <a:ext cx="9143999" cy="686954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1B3A"/>
              </a:buClr>
              <a:buSzPts val="3900"/>
              <a:buFont typeface="Book Antiqua"/>
              <a:buNone/>
            </a:pPr>
            <a:r>
              <a:rPr lang="en-US" sz="3900" b="1" i="0" u="none" strike="noStrike" cap="none">
                <a:solidFill>
                  <a:srgbClr val="001B3A"/>
                </a:solidFill>
                <a:latin typeface="Book Antiqua"/>
                <a:ea typeface="Book Antiqua"/>
                <a:cs typeface="Book Antiqua"/>
                <a:sym typeface="Book Antiqua"/>
              </a:rPr>
              <a:t>Project 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Account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5000"/>
            <a:ext cx="9144001" cy="48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 In</a:t>
            </a:r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190"/>
            <a:ext cx="9144002" cy="466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 out</a:t>
            </a:r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0050"/>
            <a:ext cx="9144001" cy="44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Categories List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6838"/>
            <a:ext cx="9144000" cy="3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title"/>
          </p:nvPr>
        </p:nvSpPr>
        <p:spPr>
          <a:xfrm>
            <a:off x="0" y="142575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Products List</a:t>
            </a:r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0" y="1767388"/>
            <a:ext cx="9143998" cy="475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0" y="269925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 details</a:t>
            </a: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6400"/>
            <a:ext cx="9082224" cy="43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Shopping Bag display</a:t>
            </a:r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23" name="Google Shape;3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7975"/>
            <a:ext cx="8839203" cy="359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Shopping Cart display</a:t>
            </a:r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0550"/>
            <a:ext cx="9082225" cy="44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Enter shipping &amp; payment info</a:t>
            </a:r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00" y="1712613"/>
            <a:ext cx="8839204" cy="449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confirmation</a:t>
            </a:r>
            <a:endParaRPr/>
          </a:p>
        </p:txBody>
      </p:sp>
      <p:sp>
        <p:nvSpPr>
          <p:cNvPr id="346" name="Google Shape;346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1150"/>
            <a:ext cx="9144001" cy="44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1430" y="4193122"/>
            <a:ext cx="2103120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9282" y="1652034"/>
            <a:ext cx="2261435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6107" y="4267477"/>
            <a:ext cx="210312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959423" y="3755154"/>
            <a:ext cx="1415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Renjith Nair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5472935" y="6292185"/>
            <a:ext cx="18198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Steven Belanger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7022781" y="3823790"/>
            <a:ext cx="1415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Jasvir Singh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2455972" y="6306508"/>
            <a:ext cx="1415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Sukriti Singh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3829429" y="3717461"/>
            <a:ext cx="16312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Mayura Talekar</a:t>
            </a:r>
            <a:endParaRPr sz="1800" i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61597" y="1652034"/>
            <a:ext cx="2179984" cy="208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525" y="1589163"/>
            <a:ext cx="231457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Results</a:t>
            </a:r>
            <a:endParaRPr/>
          </a:p>
        </p:txBody>
      </p:sp>
      <p:sp>
        <p:nvSpPr>
          <p:cNvPr id="354" name="Google Shape;354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0" y="1867600"/>
            <a:ext cx="9072700" cy="448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</a:t>
            </a:r>
            <a:endParaRPr/>
          </a:p>
        </p:txBody>
      </p:sp>
      <p:sp>
        <p:nvSpPr>
          <p:cNvPr id="362" name="Google Shape;362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4200"/>
            <a:ext cx="9082224" cy="45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45150" y="274650"/>
            <a:ext cx="90537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Personal details</a:t>
            </a:r>
            <a:endParaRPr/>
          </a:p>
        </p:txBody>
      </p:sp>
      <p:sp>
        <p:nvSpPr>
          <p:cNvPr id="370" name="Google Shape;370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0" y="1783900"/>
            <a:ext cx="9053699" cy="45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Account Confirmation</a:t>
            </a:r>
            <a:endParaRPr/>
          </a:p>
        </p:txBody>
      </p:sp>
      <p:sp>
        <p:nvSpPr>
          <p:cNvPr id="378" name="Google Shape;378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0" y="1570050"/>
            <a:ext cx="8982423" cy="449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>
            <a:spLocks noGrp="1"/>
          </p:cNvSpPr>
          <p:nvPr>
            <p:ph type="title"/>
          </p:nvPr>
        </p:nvSpPr>
        <p:spPr>
          <a:xfrm>
            <a:off x="-470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Account Info</a:t>
            </a:r>
            <a:endParaRPr/>
          </a:p>
        </p:txBody>
      </p:sp>
      <p:sp>
        <p:nvSpPr>
          <p:cNvPr id="386" name="Google Shape;386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0" y="1741150"/>
            <a:ext cx="9072702" cy="452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Purchase History</a:t>
            </a:r>
            <a:endParaRPr/>
          </a:p>
        </p:txBody>
      </p:sp>
      <p:sp>
        <p:nvSpPr>
          <p:cNvPr id="394" name="Google Shape;394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95" name="Google Shape;3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000"/>
            <a:ext cx="9082225" cy="44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3999" cy="686954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B05"/>
              </a:buClr>
              <a:buSzPts val="3600"/>
              <a:buFont typeface="Book Antiqua"/>
              <a:buNone/>
            </a:pPr>
            <a:r>
              <a:rPr lang="en-US" sz="3600">
                <a:solidFill>
                  <a:srgbClr val="FFCB05"/>
                </a:solidFill>
                <a:latin typeface="Book Antiqua"/>
                <a:ea typeface="Book Antiqua"/>
                <a:cs typeface="Book Antiqua"/>
                <a:sym typeface="Book Antiqua"/>
              </a:rPr>
              <a:t>Team Skills Sets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Book Antiqua"/>
                <a:ea typeface="Book Antiqua"/>
                <a:cs typeface="Book Antiqua"/>
                <a:sym typeface="Book Antiqua"/>
              </a:rPr>
              <a:t>4</a:t>
            </a:fld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605" y="765925"/>
            <a:ext cx="9109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236034" y="1638562"/>
            <a:ext cx="9960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Jasvir Singh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77554" y="2790583"/>
            <a:ext cx="11129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Renjith Nair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520450" y="2164524"/>
            <a:ext cx="76236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ERD development, Business Modelling, SQL Stored Procedures, Database Design,  Master Data creation, Project Planning and Coordination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38" y="3115785"/>
            <a:ext cx="9109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214117" y="3981847"/>
            <a:ext cx="1209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Sukriti Singh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1640400" y="2913688"/>
            <a:ext cx="7038600" cy="1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dirty="0">
                <a:latin typeface="Book Antiqua"/>
                <a:ea typeface="Book Antiqua"/>
                <a:cs typeface="Book Antiqua"/>
                <a:sym typeface="Book Antiqua"/>
              </a:rPr>
              <a:t>Served as Team-Lead of this project group arranging all of the sync meetings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dirty="0">
                <a:latin typeface="Book Antiqua"/>
                <a:ea typeface="Book Antiqua"/>
                <a:cs typeface="Book Antiqua"/>
                <a:sym typeface="Book Antiqua"/>
              </a:rPr>
              <a:t>Prepared the project plan and timely </a:t>
            </a:r>
            <a:r>
              <a:rPr lang="en-US" dirty="0" err="1">
                <a:latin typeface="Book Antiqua"/>
                <a:ea typeface="Book Antiqua"/>
                <a:cs typeface="Book Antiqua"/>
                <a:sym typeface="Book Antiqua"/>
              </a:rPr>
              <a:t>updation</a:t>
            </a:r>
            <a:r>
              <a:rPr lang="en-US" dirty="0">
                <a:latin typeface="Book Antiqua"/>
                <a:ea typeface="Book Antiqua"/>
                <a:cs typeface="Book Antiqua"/>
                <a:sym typeface="Book Antiqua"/>
              </a:rPr>
              <a:t> of the same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dirty="0">
                <a:latin typeface="Book Antiqua"/>
                <a:ea typeface="Book Antiqua"/>
                <a:cs typeface="Book Antiqua"/>
                <a:sym typeface="Book Antiqua"/>
              </a:rPr>
              <a:t>Prepared the Complete and Build ERD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dirty="0">
                <a:latin typeface="Book Antiqua"/>
                <a:ea typeface="Book Antiqua"/>
                <a:cs typeface="Book Antiqua"/>
                <a:sym typeface="Book Antiqua"/>
              </a:rPr>
              <a:t>Provided inputs for database designing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dirty="0">
                <a:latin typeface="Book Antiqua"/>
                <a:ea typeface="Book Antiqua"/>
                <a:cs typeface="Book Antiqua"/>
                <a:sym typeface="Book Antiqua"/>
              </a:rPr>
              <a:t>Sent out weekly status updates to Professor on behalf of the Team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dirty="0">
                <a:latin typeface="Book Antiqua"/>
                <a:ea typeface="Book Antiqua"/>
                <a:cs typeface="Book Antiqua"/>
                <a:sym typeface="Book Antiqua"/>
              </a:rPr>
              <a:t>Participated in Business Logic part of the project</a:t>
            </a:r>
            <a:endParaRPr dirty="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29055" y="5301630"/>
            <a:ext cx="1209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Mayura Talekar</a:t>
            </a:r>
            <a:endParaRPr sz="1200" i="1" u="sng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893" y="441022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596650" y="4427850"/>
            <a:ext cx="73668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sz="1450">
                <a:latin typeface="Book Antiqua"/>
                <a:ea typeface="Book Antiqua"/>
                <a:cs typeface="Book Antiqua"/>
                <a:sym typeface="Book Antiqua"/>
              </a:rPr>
              <a:t>Created Data dictionary and mock data</a:t>
            </a:r>
            <a:endParaRPr sz="1450"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sz="1450">
                <a:latin typeface="Book Antiqua"/>
                <a:ea typeface="Book Antiqua"/>
                <a:cs typeface="Book Antiqua"/>
                <a:sym typeface="Book Antiqua"/>
              </a:rPr>
              <a:t>Provided input designing ERD and database</a:t>
            </a:r>
            <a:endParaRPr sz="1450"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sz="1450">
                <a:latin typeface="Book Antiqua"/>
                <a:ea typeface="Book Antiqua"/>
                <a:cs typeface="Book Antiqua"/>
                <a:sym typeface="Book Antiqua"/>
              </a:rPr>
              <a:t>Contributed for application development.</a:t>
            </a:r>
            <a:endParaRPr sz="1450"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Book Antiqua"/>
              <a:buChar char="•"/>
            </a:pPr>
            <a:r>
              <a:rPr lang="en-US" sz="1450">
                <a:latin typeface="Book Antiqua"/>
                <a:ea typeface="Book Antiqua"/>
                <a:cs typeface="Book Antiqua"/>
                <a:sym typeface="Book Antiqua"/>
              </a:rPr>
              <a:t>Active participation in team meeting and discussions</a:t>
            </a:r>
            <a:endParaRPr sz="145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214117" y="6398880"/>
            <a:ext cx="13722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Steven Belanger</a:t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299" y="5633548"/>
            <a:ext cx="933547" cy="81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1586321" y="5633548"/>
            <a:ext cx="7038753" cy="120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Consistent participation, team coordination, meeting scheduling, and collaboration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Contributed to ERD efforts as well as provided input on system and database design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Contributed to project documentation, organization, and submission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1576500" y="765925"/>
            <a:ext cx="7623600" cy="1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Application development using Microsoft </a:t>
            </a:r>
            <a:r>
              <a:rPr lang="en-US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.Net</a:t>
            </a:r>
            <a:r>
              <a:rPr lang="en-US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Technologies( C#, ASP.NET, MVC, </a:t>
            </a:r>
            <a:r>
              <a:rPr lang="en-US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ADO.Net</a:t>
            </a:r>
            <a:r>
              <a:rPr lang="en-US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), Visual Studio 2017, Ajax, </a:t>
            </a:r>
            <a:r>
              <a:rPr lang="en-US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Javascript</a:t>
            </a:r>
            <a:r>
              <a:rPr lang="en-US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, jQuery, HTML, CSS, SQL Server</a:t>
            </a:r>
            <a:endParaRPr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ok Antiqua"/>
              <a:buChar char="•"/>
            </a:pPr>
            <a:r>
              <a:rPr lang="en-US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Database design (tables, constraints, relations) &amp; data manipulation(Stored procedures)</a:t>
            </a:r>
            <a:endParaRPr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ok Antiqua"/>
              <a:buChar char="•"/>
            </a:pPr>
            <a:r>
              <a:rPr lang="en-US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Active participation in ERD Development</a:t>
            </a:r>
            <a:endParaRPr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ok Antiqua"/>
              <a:buChar char="•"/>
            </a:pPr>
            <a:r>
              <a:rPr lang="en-US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Prepared Test data scripts to feed master data into master tables</a:t>
            </a:r>
            <a:endParaRPr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ok Antiqua"/>
              <a:buChar char="•"/>
            </a:pPr>
            <a:r>
              <a:rPr lang="en-US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Performed application testing and prepared final build</a:t>
            </a:r>
            <a:endParaRPr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037" y="1852875"/>
            <a:ext cx="1000100" cy="963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body" idx="1"/>
          </p:nvPr>
        </p:nvSpPr>
        <p:spPr>
          <a:xfrm>
            <a:off x="457200" y="887817"/>
            <a:ext cx="8229600" cy="583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0257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Microsoft Visual Studio 2017</a:t>
            </a:r>
            <a:endParaRPr sz="2000"/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MVC (Model View Controller) design pattern</a:t>
            </a:r>
            <a:endParaRPr sz="2000"/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C#</a:t>
            </a:r>
            <a:endParaRPr sz="2000"/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LINQ(Language Integrated Query) to filter/manipulate data retrieved from database</a:t>
            </a:r>
            <a:endParaRPr sz="2000"/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ADO.Net</a:t>
            </a:r>
            <a:endParaRPr sz="2000"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jQuery</a:t>
            </a:r>
            <a:endParaRPr sz="2000"/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CSS  for styling the User Interface</a:t>
            </a:r>
            <a:endParaRPr sz="2000"/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HTML</a:t>
            </a:r>
            <a:endParaRPr sz="2000"/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SQL Server as database management tool, PL-SQL for data manipulation</a:t>
            </a:r>
            <a:endParaRPr sz="2000"/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Git as central code and database repository tool</a:t>
            </a:r>
            <a:endParaRPr sz="2000"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lvl="0" indent="-302577" algn="l" rtl="0">
              <a:lnSpc>
                <a:spcPct val="80000"/>
              </a:lnSpc>
              <a:spcBef>
                <a:spcPts val="527"/>
              </a:spcBef>
              <a:spcAft>
                <a:spcPts val="0"/>
              </a:spcAft>
              <a:buSzPts val="2000"/>
              <a:buFont typeface="Book Antiqua"/>
              <a:buChar char="•"/>
            </a:pPr>
            <a:r>
              <a:rPr lang="en-US" sz="2000">
                <a:latin typeface="Book Antiqua"/>
                <a:ea typeface="Book Antiqua"/>
                <a:cs typeface="Book Antiqua"/>
                <a:sym typeface="Book Antiqua"/>
              </a:rPr>
              <a:t>Web Server : IIS(Internet Information Services)</a:t>
            </a:r>
            <a:endParaRPr sz="200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lnSpc>
                <a:spcPct val="8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</a:pPr>
            <a:endParaRPr sz="850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lnSpc>
                <a:spcPct val="8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2465"/>
              <a:buNone/>
            </a:pPr>
            <a:r>
              <a:rPr lang="en-US" sz="1400" i="1">
                <a:latin typeface="Book Antiqua"/>
                <a:ea typeface="Book Antiqua"/>
                <a:cs typeface="Book Antiqua"/>
                <a:sym typeface="Book Antiqua"/>
              </a:rPr>
              <a:t>Application is in 3 layer architecture.</a:t>
            </a:r>
            <a:endParaRPr sz="1400"/>
          </a:p>
          <a:p>
            <a:pPr marL="0" lvl="0" indent="0" algn="l" rtl="0">
              <a:lnSpc>
                <a:spcPct val="8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2465"/>
              <a:buNone/>
            </a:pPr>
            <a:r>
              <a:rPr lang="en-US" sz="1400" i="1">
                <a:latin typeface="Book Antiqua"/>
                <a:ea typeface="Book Antiqua"/>
                <a:cs typeface="Book Antiqua"/>
                <a:sym typeface="Book Antiqua"/>
              </a:rPr>
              <a:t>Application security is cookie based.</a:t>
            </a:r>
            <a:endParaRPr sz="1400"/>
          </a:p>
          <a:p>
            <a:pPr marL="0" lvl="0" indent="0" algn="l" rtl="0">
              <a:lnSpc>
                <a:spcPct val="8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2465"/>
              <a:buNone/>
            </a:pPr>
            <a:r>
              <a:rPr lang="en-US" sz="1400" i="1">
                <a:latin typeface="Book Antiqua"/>
                <a:ea typeface="Book Antiqua"/>
                <a:cs typeface="Book Antiqua"/>
                <a:sym typeface="Book Antiqua"/>
              </a:rPr>
              <a:t>Source code link: </a:t>
            </a:r>
            <a:r>
              <a:rPr lang="en-US" sz="1400" i="1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https://github.com/jasvirsingh/jewelrybiz-v1</a:t>
            </a:r>
            <a:endParaRPr sz="1400" i="1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lnSpc>
                <a:spcPct val="80000"/>
              </a:lnSpc>
              <a:spcBef>
                <a:spcPts val="493"/>
              </a:spcBef>
              <a:spcAft>
                <a:spcPts val="0"/>
              </a:spcAft>
              <a:buClr>
                <a:schemeClr val="dk1"/>
              </a:buClr>
              <a:buSzPts val="2465"/>
              <a:buNone/>
            </a:pPr>
            <a:endParaRPr sz="2465" i="1"/>
          </a:p>
          <a:p>
            <a:pPr marL="0" lvl="0" indent="0" algn="l" rtl="0">
              <a:lnSpc>
                <a:spcPct val="80000"/>
              </a:lnSpc>
              <a:spcBef>
                <a:spcPts val="204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</a:pPr>
            <a:endParaRPr sz="1020"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0" y="1"/>
            <a:ext cx="9143999" cy="686954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1B3A"/>
              </a:buClr>
              <a:buSzPts val="3900"/>
              <a:buFont typeface="Book Antiqua"/>
              <a:buNone/>
            </a:pPr>
            <a:r>
              <a:rPr lang="en-US" sz="3900" b="1">
                <a:solidFill>
                  <a:srgbClr val="001B3A"/>
                </a:solidFill>
                <a:latin typeface="Book Antiqua"/>
                <a:ea typeface="Book Antiqua"/>
                <a:cs typeface="Book Antiqua"/>
                <a:sym typeface="Book Antiqua"/>
              </a:rPr>
              <a:t>Technology Stack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>
            <a:off x="457200" y="1028700"/>
            <a:ext cx="8229600" cy="509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Ability to view purchase history by customer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Customer can view account and/or profile information</a:t>
            </a:r>
            <a:endParaRPr/>
          </a:p>
          <a:p>
            <a:pPr marL="342900" lvl="0" indent="-254000" algn="l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Basic  application security</a:t>
            </a: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3999" cy="686954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B05"/>
              </a:buClr>
              <a:buSzPts val="3600"/>
              <a:buFont typeface="Book Antiqua"/>
              <a:buNone/>
            </a:pPr>
            <a:r>
              <a:rPr lang="en-US" sz="3600">
                <a:solidFill>
                  <a:srgbClr val="FFCB05"/>
                </a:solidFill>
                <a:latin typeface="Book Antiqua"/>
                <a:ea typeface="Book Antiqua"/>
                <a:cs typeface="Book Antiqua"/>
                <a:sym typeface="Book Antiqua"/>
              </a:rPr>
              <a:t>Additional Functionality Added</a:t>
            </a:r>
            <a:endParaRPr sz="2790" i="1">
              <a:solidFill>
                <a:srgbClr val="FFCB05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0" y="1"/>
            <a:ext cx="9143999" cy="686954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B05"/>
              </a:buClr>
              <a:buSzPts val="3900"/>
              <a:buFont typeface="Book Antiqua"/>
              <a:buNone/>
            </a:pPr>
            <a:r>
              <a:rPr lang="en-US" sz="3900">
                <a:solidFill>
                  <a:srgbClr val="FFCB05"/>
                </a:solidFill>
                <a:latin typeface="Book Antiqua"/>
                <a:ea typeface="Book Antiqua"/>
                <a:cs typeface="Book Antiqua"/>
                <a:sym typeface="Book Antiqua"/>
              </a:rPr>
              <a:t>Project Status – Completed Successfully</a:t>
            </a:r>
            <a:endParaRPr sz="3022" i="1">
              <a:solidFill>
                <a:srgbClr val="FFCB05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599" y="2328874"/>
            <a:ext cx="8686800" cy="439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228599" y="876300"/>
            <a:ext cx="857250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As depicted in below project plan, we were able to complete all major deliverables prior to the presentation we are delivering today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We did deviate from planned finish dates but due mainly to flow of work and not lack of effort.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 descr="https://documents.lucidchart.com/documents/2e8a9a08-0c30-4307-9562-fcd2e15d7bf2/pages/zGN1FcIK8dJsr?a=230&amp;x=830&amp;y=299&amp;w=1969&amp;h=1678&amp;store=1&amp;accept=image%2F*&amp;auth=LCA%20db3f627ec7e44f7a02efc635e5f6513753c2ca8e-ts%3D1544985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58750"/>
            <a:ext cx="9144000" cy="778826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-317500" y="152400"/>
            <a:ext cx="3429000" cy="890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1B3A"/>
              </a:buClr>
              <a:buSzPts val="4320"/>
              <a:buFont typeface="Book Antiqua"/>
              <a:buNone/>
            </a:pPr>
            <a:r>
              <a:rPr lang="en-US" sz="4320" b="1">
                <a:solidFill>
                  <a:srgbClr val="001B3A"/>
                </a:solidFill>
                <a:latin typeface="Book Antiqua"/>
                <a:ea typeface="Book Antiqua"/>
                <a:cs typeface="Book Antiqua"/>
                <a:sym typeface="Book Antiqua"/>
              </a:rPr>
              <a:t>Complete </a:t>
            </a:r>
            <a:br>
              <a:rPr lang="en-US" sz="4320" b="1">
                <a:solidFill>
                  <a:srgbClr val="001B3A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-US" sz="4320" b="1">
                <a:solidFill>
                  <a:srgbClr val="001B3A"/>
                </a:solidFill>
                <a:latin typeface="Book Antiqua"/>
                <a:ea typeface="Book Antiqua"/>
                <a:cs typeface="Book Antiqua"/>
                <a:sym typeface="Book Antiqua"/>
              </a:rPr>
              <a:t>ERD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 descr="https://documents.lucidchart.com/documents/2e8a9a08-0c30-4307-9562-fcd2e15d7bf2/pages/DYLl5FnK4NMbs?a=245&amp;x=830&amp;y=308&amp;w=1969&amp;h=1482&amp;store=1&amp;accept=image%2F*&amp;auth=LCA%205ecb35f3ecb7a1812d69b6fc11d47e178ac5338d-ts%3D1544985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4565" y="-330200"/>
            <a:ext cx="10113130" cy="76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-700465" y="12700"/>
            <a:ext cx="3429000" cy="120015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1B3A"/>
              </a:buClr>
              <a:buSzPts val="4300"/>
              <a:buFont typeface="Book Antiqua"/>
              <a:buNone/>
            </a:pPr>
            <a:r>
              <a:rPr lang="en-US" sz="4300" b="1">
                <a:solidFill>
                  <a:srgbClr val="001B3A"/>
                </a:solidFill>
                <a:latin typeface="Book Antiqua"/>
                <a:ea typeface="Book Antiqua"/>
                <a:cs typeface="Book Antiqua"/>
                <a:sym typeface="Book Antiqua"/>
              </a:rPr>
              <a:t>Build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1B3A"/>
              </a:buClr>
              <a:buSzPts val="4300"/>
              <a:buFont typeface="Book Antiqua"/>
              <a:buNone/>
            </a:pPr>
            <a:r>
              <a:rPr lang="en-US" sz="4300" b="1">
                <a:solidFill>
                  <a:srgbClr val="001B3A"/>
                </a:solidFill>
                <a:latin typeface="Book Antiqua"/>
                <a:ea typeface="Book Antiqua"/>
                <a:cs typeface="Book Antiqua"/>
                <a:sym typeface="Book Antiqua"/>
              </a:rPr>
              <a:t>ERD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816</Words>
  <Application>Microsoft Office PowerPoint</Application>
  <PresentationFormat>On-screen Show (4:3)</PresentationFormat>
  <Paragraphs>206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Book Antiqua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Team Skills Sets</vt:lpstr>
      <vt:lpstr>PowerPoint Presentation</vt:lpstr>
      <vt:lpstr>Additional Functionality Added</vt:lpstr>
      <vt:lpstr>PowerPoint Presentation</vt:lpstr>
      <vt:lpstr>Complete  ERD</vt:lpstr>
      <vt:lpstr>PowerPoint Presentation</vt:lpstr>
      <vt:lpstr>PowerPoint Presentation</vt:lpstr>
      <vt:lpstr>List of stored procedures created</vt:lpstr>
      <vt:lpstr>List of database tables</vt:lpstr>
      <vt:lpstr>AND NOW FOR OUR DEMONSTRATION…</vt:lpstr>
      <vt:lpstr>Wins, Obstacles, and Lessons Learned</vt:lpstr>
      <vt:lpstr>Application Functionalities</vt:lpstr>
      <vt:lpstr>Home Page</vt:lpstr>
      <vt:lpstr>Sign-up for Emails</vt:lpstr>
      <vt:lpstr>About Us</vt:lpstr>
      <vt:lpstr>Contact Us</vt:lpstr>
      <vt:lpstr>Create Account</vt:lpstr>
      <vt:lpstr>Sign In</vt:lpstr>
      <vt:lpstr>Sign out</vt:lpstr>
      <vt:lpstr>Categories List</vt:lpstr>
      <vt:lpstr>Products List</vt:lpstr>
      <vt:lpstr>Product details</vt:lpstr>
      <vt:lpstr>Shopping Bag display</vt:lpstr>
      <vt:lpstr>Shopping Cart display</vt:lpstr>
      <vt:lpstr>Enter shipping &amp; payment info</vt:lpstr>
      <vt:lpstr>Order confirmation</vt:lpstr>
      <vt:lpstr>Search Results</vt:lpstr>
      <vt:lpstr>Reports</vt:lpstr>
      <vt:lpstr>Customer Personal details</vt:lpstr>
      <vt:lpstr>Customer Account Confirmation</vt:lpstr>
      <vt:lpstr>Customer Account Info</vt:lpstr>
      <vt:lpstr>Purchase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Singh, Jasvir</cp:lastModifiedBy>
  <cp:revision>2</cp:revision>
  <dcterms:modified xsi:type="dcterms:W3CDTF">2018-12-18T23:48:54Z</dcterms:modified>
</cp:coreProperties>
</file>